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59" r:id="rId3"/>
    <p:sldId id="287" r:id="rId4"/>
    <p:sldId id="291" r:id="rId5"/>
    <p:sldId id="290" r:id="rId6"/>
    <p:sldId id="288" r:id="rId7"/>
    <p:sldId id="292" r:id="rId8"/>
    <p:sldId id="289" r:id="rId9"/>
    <p:sldId id="293" r:id="rId10"/>
    <p:sldId id="286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BB4"/>
    <a:srgbClr val="E6E6E6"/>
    <a:srgbClr val="007076"/>
    <a:srgbClr val="00E3EE"/>
    <a:srgbClr val="3A8F94"/>
    <a:srgbClr val="07AD76"/>
    <a:srgbClr val="09AB81"/>
    <a:srgbClr val="3CCAEC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9" autoAdjust="0"/>
    <p:restoredTop sz="94660"/>
  </p:normalViewPr>
  <p:slideViewPr>
    <p:cSldViewPr snapToGrid="0">
      <p:cViewPr varScale="1">
        <p:scale>
          <a:sx n="68" d="100"/>
          <a:sy n="68" d="100"/>
        </p:scale>
        <p:origin x="-942" y="-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7" Type="http://schemas.openxmlformats.org/officeDocument/2006/relationships/image" Target="../media/image9.wmf"/><Relationship Id="rId2" Type="http://schemas.openxmlformats.org/officeDocument/2006/relationships/image" Target="../media/image4.wmf"/><Relationship Id="rId1" Type="http://schemas.openxmlformats.org/officeDocument/2006/relationships/image" Target="../media/image3.wmf"/><Relationship Id="rId6" Type="http://schemas.openxmlformats.org/officeDocument/2006/relationships/image" Target="../media/image8.wmf"/><Relationship Id="rId5" Type="http://schemas.openxmlformats.org/officeDocument/2006/relationships/image" Target="../media/image7.wmf"/><Relationship Id="rId4" Type="http://schemas.openxmlformats.org/officeDocument/2006/relationships/image" Target="../media/image6.w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19.wmf"/><Relationship Id="rId3" Type="http://schemas.openxmlformats.org/officeDocument/2006/relationships/image" Target="../media/image14.wmf"/><Relationship Id="rId7" Type="http://schemas.openxmlformats.org/officeDocument/2006/relationships/image" Target="../media/image18.wmf"/><Relationship Id="rId2" Type="http://schemas.openxmlformats.org/officeDocument/2006/relationships/image" Target="../media/image13.wmf"/><Relationship Id="rId1" Type="http://schemas.openxmlformats.org/officeDocument/2006/relationships/image" Target="../media/image12.wmf"/><Relationship Id="rId6" Type="http://schemas.openxmlformats.org/officeDocument/2006/relationships/image" Target="../media/image17.wmf"/><Relationship Id="rId5" Type="http://schemas.openxmlformats.org/officeDocument/2006/relationships/image" Target="../media/image16.wmf"/><Relationship Id="rId10" Type="http://schemas.openxmlformats.org/officeDocument/2006/relationships/image" Target="../media/image21.wmf"/><Relationship Id="rId4" Type="http://schemas.openxmlformats.org/officeDocument/2006/relationships/image" Target="../media/image15.wmf"/><Relationship Id="rId9" Type="http://schemas.openxmlformats.org/officeDocument/2006/relationships/image" Target="../media/image20.wmf"/></Relationships>
</file>

<file path=ppt/drawings/_rels/vmlDrawing3.vml.rels><?xml version="1.0" encoding="UTF-8" standalone="yes"?>
<Relationships xmlns="http://schemas.openxmlformats.org/package/2006/relationships"><Relationship Id="rId8" Type="http://schemas.openxmlformats.org/officeDocument/2006/relationships/image" Target="../media/image29.wmf"/><Relationship Id="rId3" Type="http://schemas.openxmlformats.org/officeDocument/2006/relationships/image" Target="../media/image24.wmf"/><Relationship Id="rId7" Type="http://schemas.openxmlformats.org/officeDocument/2006/relationships/image" Target="../media/image28.wmf"/><Relationship Id="rId2" Type="http://schemas.openxmlformats.org/officeDocument/2006/relationships/image" Target="../media/image23.wmf"/><Relationship Id="rId1" Type="http://schemas.openxmlformats.org/officeDocument/2006/relationships/image" Target="../media/image22.wmf"/><Relationship Id="rId6" Type="http://schemas.openxmlformats.org/officeDocument/2006/relationships/image" Target="../media/image27.wmf"/><Relationship Id="rId5" Type="http://schemas.openxmlformats.org/officeDocument/2006/relationships/image" Target="../media/image26.wmf"/><Relationship Id="rId10" Type="http://schemas.openxmlformats.org/officeDocument/2006/relationships/image" Target="../media/image31.wmf"/><Relationship Id="rId4" Type="http://schemas.openxmlformats.org/officeDocument/2006/relationships/image" Target="../media/image25.wmf"/><Relationship Id="rId9" Type="http://schemas.openxmlformats.org/officeDocument/2006/relationships/image" Target="../media/image30.wmf"/></Relationships>
</file>

<file path=ppt/media/image1.png>
</file>

<file path=ppt/media/image10.png>
</file>

<file path=ppt/media/image11.png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32.png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15B62D-F0AC-4109-A7BF-14A3A30E037E}" type="datetimeFigureOut">
              <a:rPr lang="zh-CN" altLang="en-US" smtClean="0"/>
              <a:t>2017/7/10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22804-47AA-4A13-83DA-7E3CD1ADAC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4484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D22804-47AA-4A13-83DA-7E3CD1ADACE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4893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D22804-47AA-4A13-83DA-7E3CD1ADACE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32067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D22804-47AA-4A13-83DA-7E3CD1ADACE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00347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D22804-47AA-4A13-83DA-7E3CD1ADACE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0034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D22804-47AA-4A13-83DA-7E3CD1ADACE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266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7906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8170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4436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7711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733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502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2017/7/10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9022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2017/7/10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2864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2017/7/10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6015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2860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4132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D8C689-48A4-48E7-8DC1-52CF9C1A4E1F}" type="datetimeFigureOut">
              <a:rPr lang="zh-CN" altLang="en-US" smtClean="0"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3809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wmf"/><Relationship Id="rId13" Type="http://schemas.openxmlformats.org/officeDocument/2006/relationships/oleObject" Target="../embeddings/oleObject6.bin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7.w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9.wmf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wmf"/><Relationship Id="rId11" Type="http://schemas.openxmlformats.org/officeDocument/2006/relationships/oleObject" Target="../embeddings/oleObject5.bin"/><Relationship Id="rId5" Type="http://schemas.openxmlformats.org/officeDocument/2006/relationships/oleObject" Target="../embeddings/oleObject2.bin"/><Relationship Id="rId15" Type="http://schemas.openxmlformats.org/officeDocument/2006/relationships/oleObject" Target="../embeddings/oleObject7.bin"/><Relationship Id="rId10" Type="http://schemas.openxmlformats.org/officeDocument/2006/relationships/image" Target="../media/image6.wmf"/><Relationship Id="rId4" Type="http://schemas.openxmlformats.org/officeDocument/2006/relationships/image" Target="../media/image3.wmf"/><Relationship Id="rId9" Type="http://schemas.openxmlformats.org/officeDocument/2006/relationships/oleObject" Target="../embeddings/oleObject4.bin"/><Relationship Id="rId14" Type="http://schemas.openxmlformats.org/officeDocument/2006/relationships/image" Target="../media/image8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act.fxdayu.com/academy/tutorials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13" Type="http://schemas.openxmlformats.org/officeDocument/2006/relationships/oleObject" Target="../embeddings/oleObject13.bin"/><Relationship Id="rId18" Type="http://schemas.openxmlformats.org/officeDocument/2006/relationships/image" Target="../media/image19.wmf"/><Relationship Id="rId3" Type="http://schemas.openxmlformats.org/officeDocument/2006/relationships/oleObject" Target="../embeddings/oleObject8.bin"/><Relationship Id="rId21" Type="http://schemas.openxmlformats.org/officeDocument/2006/relationships/oleObject" Target="../embeddings/oleObject17.bin"/><Relationship Id="rId7" Type="http://schemas.openxmlformats.org/officeDocument/2006/relationships/oleObject" Target="../embeddings/oleObject10.bin"/><Relationship Id="rId12" Type="http://schemas.openxmlformats.org/officeDocument/2006/relationships/image" Target="../media/image16.wmf"/><Relationship Id="rId17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8.wmf"/><Relationship Id="rId20" Type="http://schemas.openxmlformats.org/officeDocument/2006/relationships/image" Target="../media/image20.wmf"/><Relationship Id="rId1" Type="http://schemas.openxmlformats.org/officeDocument/2006/relationships/vmlDrawing" Target="../drawings/vmlDrawing2.vml"/><Relationship Id="rId6" Type="http://schemas.openxmlformats.org/officeDocument/2006/relationships/image" Target="../media/image13.wmf"/><Relationship Id="rId11" Type="http://schemas.openxmlformats.org/officeDocument/2006/relationships/oleObject" Target="../embeddings/oleObject12.bin"/><Relationship Id="rId5" Type="http://schemas.openxmlformats.org/officeDocument/2006/relationships/oleObject" Target="../embeddings/oleObject9.bin"/><Relationship Id="rId15" Type="http://schemas.openxmlformats.org/officeDocument/2006/relationships/oleObject" Target="../embeddings/oleObject14.bin"/><Relationship Id="rId10" Type="http://schemas.openxmlformats.org/officeDocument/2006/relationships/image" Target="../media/image15.wmf"/><Relationship Id="rId19" Type="http://schemas.openxmlformats.org/officeDocument/2006/relationships/oleObject" Target="../embeddings/oleObject16.bin"/><Relationship Id="rId4" Type="http://schemas.openxmlformats.org/officeDocument/2006/relationships/image" Target="../media/image12.wmf"/><Relationship Id="rId9" Type="http://schemas.openxmlformats.org/officeDocument/2006/relationships/oleObject" Target="../embeddings/oleObject11.bin"/><Relationship Id="rId14" Type="http://schemas.openxmlformats.org/officeDocument/2006/relationships/image" Target="../media/image17.wmf"/><Relationship Id="rId22" Type="http://schemas.openxmlformats.org/officeDocument/2006/relationships/image" Target="../media/image21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wmf"/><Relationship Id="rId13" Type="http://schemas.openxmlformats.org/officeDocument/2006/relationships/oleObject" Target="../embeddings/oleObject23.bin"/><Relationship Id="rId18" Type="http://schemas.openxmlformats.org/officeDocument/2006/relationships/image" Target="../media/image29.wmf"/><Relationship Id="rId3" Type="http://schemas.openxmlformats.org/officeDocument/2006/relationships/oleObject" Target="../embeddings/oleObject18.bin"/><Relationship Id="rId21" Type="http://schemas.openxmlformats.org/officeDocument/2006/relationships/oleObject" Target="../embeddings/oleObject27.bin"/><Relationship Id="rId7" Type="http://schemas.openxmlformats.org/officeDocument/2006/relationships/oleObject" Target="../embeddings/oleObject20.bin"/><Relationship Id="rId12" Type="http://schemas.openxmlformats.org/officeDocument/2006/relationships/image" Target="../media/image26.wmf"/><Relationship Id="rId17" Type="http://schemas.openxmlformats.org/officeDocument/2006/relationships/oleObject" Target="../embeddings/oleObject25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8.wmf"/><Relationship Id="rId20" Type="http://schemas.openxmlformats.org/officeDocument/2006/relationships/image" Target="../media/image30.wmf"/><Relationship Id="rId1" Type="http://schemas.openxmlformats.org/officeDocument/2006/relationships/vmlDrawing" Target="../drawings/vmlDrawing3.vml"/><Relationship Id="rId6" Type="http://schemas.openxmlformats.org/officeDocument/2006/relationships/image" Target="../media/image23.wmf"/><Relationship Id="rId11" Type="http://schemas.openxmlformats.org/officeDocument/2006/relationships/oleObject" Target="../embeddings/oleObject22.bin"/><Relationship Id="rId5" Type="http://schemas.openxmlformats.org/officeDocument/2006/relationships/oleObject" Target="../embeddings/oleObject19.bin"/><Relationship Id="rId15" Type="http://schemas.openxmlformats.org/officeDocument/2006/relationships/oleObject" Target="../embeddings/oleObject24.bin"/><Relationship Id="rId10" Type="http://schemas.openxmlformats.org/officeDocument/2006/relationships/image" Target="../media/image25.wmf"/><Relationship Id="rId19" Type="http://schemas.openxmlformats.org/officeDocument/2006/relationships/oleObject" Target="../embeddings/oleObject26.bin"/><Relationship Id="rId4" Type="http://schemas.openxmlformats.org/officeDocument/2006/relationships/image" Target="../media/image22.wmf"/><Relationship Id="rId9" Type="http://schemas.openxmlformats.org/officeDocument/2006/relationships/oleObject" Target="../embeddings/oleObject21.bin"/><Relationship Id="rId14" Type="http://schemas.openxmlformats.org/officeDocument/2006/relationships/image" Target="../media/image27.wmf"/><Relationship Id="rId22" Type="http://schemas.openxmlformats.org/officeDocument/2006/relationships/image" Target="../media/image31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54" b="4391"/>
          <a:stretch/>
        </p:blipFill>
        <p:spPr bwMode="auto">
          <a:xfrm>
            <a:off x="-1270" y="0"/>
            <a:ext cx="12200062" cy="68639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-1269" y="0"/>
            <a:ext cx="12195586" cy="6858000"/>
          </a:xfrm>
          <a:prstGeom prst="rect">
            <a:avLst/>
          </a:prstGeom>
          <a:solidFill>
            <a:srgbClr val="00AB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圆角矩形 20"/>
          <p:cNvSpPr/>
          <p:nvPr/>
        </p:nvSpPr>
        <p:spPr>
          <a:xfrm>
            <a:off x="5007610" y="3771900"/>
            <a:ext cx="2174240" cy="508000"/>
          </a:xfrm>
          <a:prstGeom prst="roundRec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Channel, CMT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3190757" y="2643219"/>
            <a:ext cx="58079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Quantitative Strategies</a:t>
            </a:r>
          </a:p>
        </p:txBody>
      </p:sp>
    </p:spTree>
    <p:extLst>
      <p:ext uri="{BB962C8B-B14F-4D97-AF65-F5344CB8AC3E}">
        <p14:creationId xmlns:p14="http://schemas.microsoft.com/office/powerpoint/2010/main" val="1513466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 advClick="0" advTm="3000">
        <p14:honeycomb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86"/>
          <a:stretch/>
        </p:blipFill>
        <p:spPr bwMode="auto">
          <a:xfrm>
            <a:off x="0" y="0"/>
            <a:ext cx="12155884" cy="4787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-3586" y="0"/>
            <a:ext cx="12186621" cy="6858000"/>
          </a:xfrm>
          <a:prstGeom prst="rect">
            <a:avLst/>
          </a:prstGeom>
          <a:solidFill>
            <a:srgbClr val="00AB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圆角矩形 20"/>
          <p:cNvSpPr/>
          <p:nvPr/>
        </p:nvSpPr>
        <p:spPr>
          <a:xfrm>
            <a:off x="4846246" y="6045692"/>
            <a:ext cx="2174240" cy="508000"/>
          </a:xfrm>
          <a:prstGeom prst="roundRec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Channel, CMT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4338217" y="5026738"/>
            <a:ext cx="31902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3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75059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 advClick="0" advTm="3000">
        <p14:honeycomb/>
      </p:transition>
    </mc:Choice>
    <mc:Fallback xmlns="">
      <p:transition spd="slow" advClick="0" advTm="3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63995" y="-113638"/>
            <a:ext cx="12543177" cy="7152613"/>
          </a:xfrm>
          <a:custGeom>
            <a:avLst/>
            <a:gdLst>
              <a:gd name="connsiteX0" fmla="*/ 0 w 12192000"/>
              <a:gd name="connsiteY0" fmla="*/ 0 h 3413124"/>
              <a:gd name="connsiteX1" fmla="*/ 12192000 w 12192000"/>
              <a:gd name="connsiteY1" fmla="*/ 0 h 3413124"/>
              <a:gd name="connsiteX2" fmla="*/ 12192000 w 12192000"/>
              <a:gd name="connsiteY2" fmla="*/ 3413124 h 3413124"/>
              <a:gd name="connsiteX3" fmla="*/ 0 w 12192000"/>
              <a:gd name="connsiteY3" fmla="*/ 3413124 h 3413124"/>
              <a:gd name="connsiteX4" fmla="*/ 0 w 12192000"/>
              <a:gd name="connsiteY4" fmla="*/ 0 h 3413124"/>
              <a:gd name="connsiteX0" fmla="*/ 0 w 12192000"/>
              <a:gd name="connsiteY0" fmla="*/ 3175 h 3416299"/>
              <a:gd name="connsiteX1" fmla="*/ 2755900 w 12192000"/>
              <a:gd name="connsiteY1" fmla="*/ 0 h 3416299"/>
              <a:gd name="connsiteX2" fmla="*/ 12192000 w 12192000"/>
              <a:gd name="connsiteY2" fmla="*/ 3175 h 3416299"/>
              <a:gd name="connsiteX3" fmla="*/ 12192000 w 12192000"/>
              <a:gd name="connsiteY3" fmla="*/ 3416299 h 3416299"/>
              <a:gd name="connsiteX4" fmla="*/ 0 w 12192000"/>
              <a:gd name="connsiteY4" fmla="*/ 3416299 h 3416299"/>
              <a:gd name="connsiteX5" fmla="*/ 0 w 12192000"/>
              <a:gd name="connsiteY5" fmla="*/ 3175 h 3416299"/>
              <a:gd name="connsiteX0" fmla="*/ 0 w 12192000"/>
              <a:gd name="connsiteY0" fmla="*/ 15874 h 3428998"/>
              <a:gd name="connsiteX1" fmla="*/ 2755900 w 12192000"/>
              <a:gd name="connsiteY1" fmla="*/ 12699 h 3428998"/>
              <a:gd name="connsiteX2" fmla="*/ 6134100 w 12192000"/>
              <a:gd name="connsiteY2" fmla="*/ 0 h 3428998"/>
              <a:gd name="connsiteX3" fmla="*/ 12192000 w 12192000"/>
              <a:gd name="connsiteY3" fmla="*/ 15874 h 3428998"/>
              <a:gd name="connsiteX4" fmla="*/ 12192000 w 12192000"/>
              <a:gd name="connsiteY4" fmla="*/ 3428998 h 3428998"/>
              <a:gd name="connsiteX5" fmla="*/ 0 w 12192000"/>
              <a:gd name="connsiteY5" fmla="*/ 3428998 h 3428998"/>
              <a:gd name="connsiteX6" fmla="*/ 0 w 12192000"/>
              <a:gd name="connsiteY6" fmla="*/ 15874 h 3428998"/>
              <a:gd name="connsiteX0" fmla="*/ 0 w 12192000"/>
              <a:gd name="connsiteY0" fmla="*/ 28574 h 3441698"/>
              <a:gd name="connsiteX1" fmla="*/ 2755900 w 12192000"/>
              <a:gd name="connsiteY1" fmla="*/ 25399 h 3441698"/>
              <a:gd name="connsiteX2" fmla="*/ 6134100 w 12192000"/>
              <a:gd name="connsiteY2" fmla="*/ 12700 h 3441698"/>
              <a:gd name="connsiteX3" fmla="*/ 8623300 w 12192000"/>
              <a:gd name="connsiteY3" fmla="*/ 0 h 3441698"/>
              <a:gd name="connsiteX4" fmla="*/ 12192000 w 12192000"/>
              <a:gd name="connsiteY4" fmla="*/ 28574 h 3441698"/>
              <a:gd name="connsiteX5" fmla="*/ 12192000 w 12192000"/>
              <a:gd name="connsiteY5" fmla="*/ 3441698 h 3441698"/>
              <a:gd name="connsiteX6" fmla="*/ 0 w 12192000"/>
              <a:gd name="connsiteY6" fmla="*/ 3441698 h 3441698"/>
              <a:gd name="connsiteX7" fmla="*/ 0 w 12192000"/>
              <a:gd name="connsiteY7" fmla="*/ 28574 h 3441698"/>
              <a:gd name="connsiteX0" fmla="*/ 0 w 12192000"/>
              <a:gd name="connsiteY0" fmla="*/ 676274 h 4089398"/>
              <a:gd name="connsiteX1" fmla="*/ 2755900 w 12192000"/>
              <a:gd name="connsiteY1" fmla="*/ 673099 h 4089398"/>
              <a:gd name="connsiteX2" fmla="*/ 6921500 w 12192000"/>
              <a:gd name="connsiteY2" fmla="*/ 0 h 4089398"/>
              <a:gd name="connsiteX3" fmla="*/ 8623300 w 12192000"/>
              <a:gd name="connsiteY3" fmla="*/ 647700 h 4089398"/>
              <a:gd name="connsiteX4" fmla="*/ 12192000 w 12192000"/>
              <a:gd name="connsiteY4" fmla="*/ 676274 h 4089398"/>
              <a:gd name="connsiteX5" fmla="*/ 12192000 w 12192000"/>
              <a:gd name="connsiteY5" fmla="*/ 4089398 h 4089398"/>
              <a:gd name="connsiteX6" fmla="*/ 0 w 12192000"/>
              <a:gd name="connsiteY6" fmla="*/ 4089398 h 4089398"/>
              <a:gd name="connsiteX7" fmla="*/ 0 w 12192000"/>
              <a:gd name="connsiteY7" fmla="*/ 676274 h 4089398"/>
              <a:gd name="connsiteX0" fmla="*/ 0 w 12192000"/>
              <a:gd name="connsiteY0" fmla="*/ 1908174 h 5321298"/>
              <a:gd name="connsiteX1" fmla="*/ 2755900 w 12192000"/>
              <a:gd name="connsiteY1" fmla="*/ 1904999 h 5321298"/>
              <a:gd name="connsiteX2" fmla="*/ 6921500 w 12192000"/>
              <a:gd name="connsiteY2" fmla="*/ 1231900 h 5321298"/>
              <a:gd name="connsiteX3" fmla="*/ 8305800 w 12192000"/>
              <a:gd name="connsiteY3" fmla="*/ 0 h 5321298"/>
              <a:gd name="connsiteX4" fmla="*/ 12192000 w 12192000"/>
              <a:gd name="connsiteY4" fmla="*/ 1908174 h 5321298"/>
              <a:gd name="connsiteX5" fmla="*/ 12192000 w 12192000"/>
              <a:gd name="connsiteY5" fmla="*/ 5321298 h 5321298"/>
              <a:gd name="connsiteX6" fmla="*/ 0 w 12192000"/>
              <a:gd name="connsiteY6" fmla="*/ 5321298 h 5321298"/>
              <a:gd name="connsiteX7" fmla="*/ 0 w 12192000"/>
              <a:gd name="connsiteY7" fmla="*/ 1908174 h 5321298"/>
              <a:gd name="connsiteX0" fmla="*/ 0 w 12192000"/>
              <a:gd name="connsiteY0" fmla="*/ 1908174 h 5321298"/>
              <a:gd name="connsiteX1" fmla="*/ 2755900 w 12192000"/>
              <a:gd name="connsiteY1" fmla="*/ 1904999 h 5321298"/>
              <a:gd name="connsiteX2" fmla="*/ 6921500 w 12192000"/>
              <a:gd name="connsiteY2" fmla="*/ 1231900 h 5321298"/>
              <a:gd name="connsiteX3" fmla="*/ 8305800 w 12192000"/>
              <a:gd name="connsiteY3" fmla="*/ 0 h 5321298"/>
              <a:gd name="connsiteX4" fmla="*/ 9931400 w 12192000"/>
              <a:gd name="connsiteY4" fmla="*/ 787400 h 5321298"/>
              <a:gd name="connsiteX5" fmla="*/ 12192000 w 12192000"/>
              <a:gd name="connsiteY5" fmla="*/ 1908174 h 5321298"/>
              <a:gd name="connsiteX6" fmla="*/ 12192000 w 12192000"/>
              <a:gd name="connsiteY6" fmla="*/ 5321298 h 5321298"/>
              <a:gd name="connsiteX7" fmla="*/ 0 w 12192000"/>
              <a:gd name="connsiteY7" fmla="*/ 5321298 h 5321298"/>
              <a:gd name="connsiteX8" fmla="*/ 0 w 12192000"/>
              <a:gd name="connsiteY8" fmla="*/ 1908174 h 5321298"/>
              <a:gd name="connsiteX0" fmla="*/ 0 w 12192000"/>
              <a:gd name="connsiteY0" fmla="*/ 3495674 h 6908798"/>
              <a:gd name="connsiteX1" fmla="*/ 2755900 w 12192000"/>
              <a:gd name="connsiteY1" fmla="*/ 3492499 h 6908798"/>
              <a:gd name="connsiteX2" fmla="*/ 6921500 w 12192000"/>
              <a:gd name="connsiteY2" fmla="*/ 2819400 h 6908798"/>
              <a:gd name="connsiteX3" fmla="*/ 8305800 w 12192000"/>
              <a:gd name="connsiteY3" fmla="*/ 1587500 h 6908798"/>
              <a:gd name="connsiteX4" fmla="*/ 9067800 w 12192000"/>
              <a:gd name="connsiteY4" fmla="*/ 0 h 6908798"/>
              <a:gd name="connsiteX5" fmla="*/ 12192000 w 12192000"/>
              <a:gd name="connsiteY5" fmla="*/ 3495674 h 6908798"/>
              <a:gd name="connsiteX6" fmla="*/ 12192000 w 12192000"/>
              <a:gd name="connsiteY6" fmla="*/ 6908798 h 6908798"/>
              <a:gd name="connsiteX7" fmla="*/ 0 w 12192000"/>
              <a:gd name="connsiteY7" fmla="*/ 6908798 h 6908798"/>
              <a:gd name="connsiteX8" fmla="*/ 0 w 12192000"/>
              <a:gd name="connsiteY8" fmla="*/ 3495674 h 6908798"/>
              <a:gd name="connsiteX0" fmla="*/ 0 w 12192000"/>
              <a:gd name="connsiteY0" fmla="*/ 3495674 h 6908798"/>
              <a:gd name="connsiteX1" fmla="*/ 2755900 w 12192000"/>
              <a:gd name="connsiteY1" fmla="*/ 3492499 h 6908798"/>
              <a:gd name="connsiteX2" fmla="*/ 6921500 w 12192000"/>
              <a:gd name="connsiteY2" fmla="*/ 2819400 h 6908798"/>
              <a:gd name="connsiteX3" fmla="*/ 8305800 w 12192000"/>
              <a:gd name="connsiteY3" fmla="*/ 1587500 h 6908798"/>
              <a:gd name="connsiteX4" fmla="*/ 9067800 w 12192000"/>
              <a:gd name="connsiteY4" fmla="*/ 0 h 6908798"/>
              <a:gd name="connsiteX5" fmla="*/ 10553700 w 12192000"/>
              <a:gd name="connsiteY5" fmla="*/ 1638300 h 6908798"/>
              <a:gd name="connsiteX6" fmla="*/ 12192000 w 12192000"/>
              <a:gd name="connsiteY6" fmla="*/ 3495674 h 6908798"/>
              <a:gd name="connsiteX7" fmla="*/ 12192000 w 12192000"/>
              <a:gd name="connsiteY7" fmla="*/ 6908798 h 6908798"/>
              <a:gd name="connsiteX8" fmla="*/ 0 w 12192000"/>
              <a:gd name="connsiteY8" fmla="*/ 6908798 h 6908798"/>
              <a:gd name="connsiteX9" fmla="*/ 0 w 12192000"/>
              <a:gd name="connsiteY9" fmla="*/ 3495674 h 6908798"/>
              <a:gd name="connsiteX0" fmla="*/ 0 w 12204700"/>
              <a:gd name="connsiteY0" fmla="*/ 3508374 h 6921498"/>
              <a:gd name="connsiteX1" fmla="*/ 2755900 w 12204700"/>
              <a:gd name="connsiteY1" fmla="*/ 3505199 h 6921498"/>
              <a:gd name="connsiteX2" fmla="*/ 6921500 w 12204700"/>
              <a:gd name="connsiteY2" fmla="*/ 2832100 h 6921498"/>
              <a:gd name="connsiteX3" fmla="*/ 8305800 w 12204700"/>
              <a:gd name="connsiteY3" fmla="*/ 1600200 h 6921498"/>
              <a:gd name="connsiteX4" fmla="*/ 9067800 w 12204700"/>
              <a:gd name="connsiteY4" fmla="*/ 12700 h 6921498"/>
              <a:gd name="connsiteX5" fmla="*/ 12204700 w 12204700"/>
              <a:gd name="connsiteY5" fmla="*/ 0 h 6921498"/>
              <a:gd name="connsiteX6" fmla="*/ 12192000 w 12204700"/>
              <a:gd name="connsiteY6" fmla="*/ 3508374 h 6921498"/>
              <a:gd name="connsiteX7" fmla="*/ 12192000 w 12204700"/>
              <a:gd name="connsiteY7" fmla="*/ 6921498 h 6921498"/>
              <a:gd name="connsiteX8" fmla="*/ 0 w 12204700"/>
              <a:gd name="connsiteY8" fmla="*/ 6921498 h 6921498"/>
              <a:gd name="connsiteX9" fmla="*/ 0 w 12204700"/>
              <a:gd name="connsiteY9" fmla="*/ 3508374 h 6921498"/>
              <a:gd name="connsiteX0" fmla="*/ 0 w 12204700"/>
              <a:gd name="connsiteY0" fmla="*/ 3508374 h 6921498"/>
              <a:gd name="connsiteX1" fmla="*/ 2755900 w 12204700"/>
              <a:gd name="connsiteY1" fmla="*/ 3505199 h 6921498"/>
              <a:gd name="connsiteX2" fmla="*/ 6921500 w 12204700"/>
              <a:gd name="connsiteY2" fmla="*/ 2832100 h 6921498"/>
              <a:gd name="connsiteX3" fmla="*/ 8305800 w 12204700"/>
              <a:gd name="connsiteY3" fmla="*/ 1600200 h 6921498"/>
              <a:gd name="connsiteX4" fmla="*/ 8648700 w 12204700"/>
              <a:gd name="connsiteY4" fmla="*/ 60325 h 6921498"/>
              <a:gd name="connsiteX5" fmla="*/ 12204700 w 12204700"/>
              <a:gd name="connsiteY5" fmla="*/ 0 h 6921498"/>
              <a:gd name="connsiteX6" fmla="*/ 12192000 w 12204700"/>
              <a:gd name="connsiteY6" fmla="*/ 3508374 h 6921498"/>
              <a:gd name="connsiteX7" fmla="*/ 12192000 w 12204700"/>
              <a:gd name="connsiteY7" fmla="*/ 6921498 h 6921498"/>
              <a:gd name="connsiteX8" fmla="*/ 0 w 12204700"/>
              <a:gd name="connsiteY8" fmla="*/ 6921498 h 6921498"/>
              <a:gd name="connsiteX9" fmla="*/ 0 w 12204700"/>
              <a:gd name="connsiteY9" fmla="*/ 3508374 h 6921498"/>
              <a:gd name="connsiteX0" fmla="*/ 0 w 12204700"/>
              <a:gd name="connsiteY0" fmla="*/ 3448049 h 6861173"/>
              <a:gd name="connsiteX1" fmla="*/ 2755900 w 12204700"/>
              <a:gd name="connsiteY1" fmla="*/ 3444874 h 6861173"/>
              <a:gd name="connsiteX2" fmla="*/ 6921500 w 12204700"/>
              <a:gd name="connsiteY2" fmla="*/ 2771775 h 6861173"/>
              <a:gd name="connsiteX3" fmla="*/ 8305800 w 12204700"/>
              <a:gd name="connsiteY3" fmla="*/ 1539875 h 6861173"/>
              <a:gd name="connsiteX4" fmla="*/ 8648700 w 12204700"/>
              <a:gd name="connsiteY4" fmla="*/ 0 h 6861173"/>
              <a:gd name="connsiteX5" fmla="*/ 12204700 w 12204700"/>
              <a:gd name="connsiteY5" fmla="*/ 8255 h 6861173"/>
              <a:gd name="connsiteX6" fmla="*/ 12192000 w 12204700"/>
              <a:gd name="connsiteY6" fmla="*/ 3448049 h 6861173"/>
              <a:gd name="connsiteX7" fmla="*/ 12192000 w 12204700"/>
              <a:gd name="connsiteY7" fmla="*/ 6861173 h 6861173"/>
              <a:gd name="connsiteX8" fmla="*/ 0 w 12204700"/>
              <a:gd name="connsiteY8" fmla="*/ 6861173 h 6861173"/>
              <a:gd name="connsiteX9" fmla="*/ 0 w 12204700"/>
              <a:gd name="connsiteY9" fmla="*/ 3448049 h 6861173"/>
              <a:gd name="connsiteX0" fmla="*/ 0 w 12204700"/>
              <a:gd name="connsiteY0" fmla="*/ 3440429 h 6853553"/>
              <a:gd name="connsiteX1" fmla="*/ 2755900 w 12204700"/>
              <a:gd name="connsiteY1" fmla="*/ 3437254 h 6853553"/>
              <a:gd name="connsiteX2" fmla="*/ 6921500 w 12204700"/>
              <a:gd name="connsiteY2" fmla="*/ 2764155 h 6853553"/>
              <a:gd name="connsiteX3" fmla="*/ 8305800 w 12204700"/>
              <a:gd name="connsiteY3" fmla="*/ 1532255 h 6853553"/>
              <a:gd name="connsiteX4" fmla="*/ 8641080 w 12204700"/>
              <a:gd name="connsiteY4" fmla="*/ 0 h 6853553"/>
              <a:gd name="connsiteX5" fmla="*/ 12204700 w 12204700"/>
              <a:gd name="connsiteY5" fmla="*/ 635 h 6853553"/>
              <a:gd name="connsiteX6" fmla="*/ 12192000 w 12204700"/>
              <a:gd name="connsiteY6" fmla="*/ 3440429 h 6853553"/>
              <a:gd name="connsiteX7" fmla="*/ 12192000 w 12204700"/>
              <a:gd name="connsiteY7" fmla="*/ 6853553 h 6853553"/>
              <a:gd name="connsiteX8" fmla="*/ 0 w 12204700"/>
              <a:gd name="connsiteY8" fmla="*/ 6853553 h 6853553"/>
              <a:gd name="connsiteX9" fmla="*/ 0 w 12204700"/>
              <a:gd name="connsiteY9" fmla="*/ 3440429 h 6853553"/>
              <a:gd name="connsiteX0" fmla="*/ 0 w 12204700"/>
              <a:gd name="connsiteY0" fmla="*/ 3448049 h 6861173"/>
              <a:gd name="connsiteX1" fmla="*/ 2755900 w 12204700"/>
              <a:gd name="connsiteY1" fmla="*/ 3444874 h 6861173"/>
              <a:gd name="connsiteX2" fmla="*/ 6921500 w 12204700"/>
              <a:gd name="connsiteY2" fmla="*/ 2771775 h 6861173"/>
              <a:gd name="connsiteX3" fmla="*/ 8305800 w 12204700"/>
              <a:gd name="connsiteY3" fmla="*/ 1539875 h 6861173"/>
              <a:gd name="connsiteX4" fmla="*/ 8648700 w 12204700"/>
              <a:gd name="connsiteY4" fmla="*/ 0 h 6861173"/>
              <a:gd name="connsiteX5" fmla="*/ 12204700 w 12204700"/>
              <a:gd name="connsiteY5" fmla="*/ 8255 h 6861173"/>
              <a:gd name="connsiteX6" fmla="*/ 12192000 w 12204700"/>
              <a:gd name="connsiteY6" fmla="*/ 3448049 h 6861173"/>
              <a:gd name="connsiteX7" fmla="*/ 12192000 w 12204700"/>
              <a:gd name="connsiteY7" fmla="*/ 6861173 h 6861173"/>
              <a:gd name="connsiteX8" fmla="*/ 0 w 12204700"/>
              <a:gd name="connsiteY8" fmla="*/ 6861173 h 6861173"/>
              <a:gd name="connsiteX9" fmla="*/ 0 w 12204700"/>
              <a:gd name="connsiteY9" fmla="*/ 3448049 h 6861173"/>
              <a:gd name="connsiteX0" fmla="*/ 0 w 12204700"/>
              <a:gd name="connsiteY0" fmla="*/ 3455034 h 6868158"/>
              <a:gd name="connsiteX1" fmla="*/ 2755900 w 12204700"/>
              <a:gd name="connsiteY1" fmla="*/ 3451859 h 6868158"/>
              <a:gd name="connsiteX2" fmla="*/ 6921500 w 12204700"/>
              <a:gd name="connsiteY2" fmla="*/ 2778760 h 6868158"/>
              <a:gd name="connsiteX3" fmla="*/ 8305800 w 12204700"/>
              <a:gd name="connsiteY3" fmla="*/ 1546860 h 6868158"/>
              <a:gd name="connsiteX4" fmla="*/ 8648700 w 12204700"/>
              <a:gd name="connsiteY4" fmla="*/ 6985 h 6868158"/>
              <a:gd name="connsiteX5" fmla="*/ 12204700 w 12204700"/>
              <a:gd name="connsiteY5" fmla="*/ 0 h 6868158"/>
              <a:gd name="connsiteX6" fmla="*/ 12192000 w 12204700"/>
              <a:gd name="connsiteY6" fmla="*/ 3455034 h 6868158"/>
              <a:gd name="connsiteX7" fmla="*/ 12192000 w 12204700"/>
              <a:gd name="connsiteY7" fmla="*/ 6868158 h 6868158"/>
              <a:gd name="connsiteX8" fmla="*/ 0 w 12204700"/>
              <a:gd name="connsiteY8" fmla="*/ 6868158 h 6868158"/>
              <a:gd name="connsiteX9" fmla="*/ 0 w 12204700"/>
              <a:gd name="connsiteY9" fmla="*/ 3455034 h 6868158"/>
              <a:gd name="connsiteX0" fmla="*/ 0 w 12192987"/>
              <a:gd name="connsiteY0" fmla="*/ 3448049 h 6861173"/>
              <a:gd name="connsiteX1" fmla="*/ 2755900 w 12192987"/>
              <a:gd name="connsiteY1" fmla="*/ 3444874 h 6861173"/>
              <a:gd name="connsiteX2" fmla="*/ 6921500 w 12192987"/>
              <a:gd name="connsiteY2" fmla="*/ 2771775 h 6861173"/>
              <a:gd name="connsiteX3" fmla="*/ 8305800 w 12192987"/>
              <a:gd name="connsiteY3" fmla="*/ 1539875 h 6861173"/>
              <a:gd name="connsiteX4" fmla="*/ 8648700 w 12192987"/>
              <a:gd name="connsiteY4" fmla="*/ 0 h 6861173"/>
              <a:gd name="connsiteX5" fmla="*/ 12189460 w 12192987"/>
              <a:gd name="connsiteY5" fmla="*/ 635 h 6861173"/>
              <a:gd name="connsiteX6" fmla="*/ 12192000 w 12192987"/>
              <a:gd name="connsiteY6" fmla="*/ 3448049 h 6861173"/>
              <a:gd name="connsiteX7" fmla="*/ 12192000 w 12192987"/>
              <a:gd name="connsiteY7" fmla="*/ 6861173 h 6861173"/>
              <a:gd name="connsiteX8" fmla="*/ 0 w 12192987"/>
              <a:gd name="connsiteY8" fmla="*/ 6861173 h 6861173"/>
              <a:gd name="connsiteX9" fmla="*/ 0 w 12192987"/>
              <a:gd name="connsiteY9" fmla="*/ 3448049 h 6861173"/>
              <a:gd name="connsiteX0" fmla="*/ 0 w 12192987"/>
              <a:gd name="connsiteY0" fmla="*/ 3448049 h 6861173"/>
              <a:gd name="connsiteX1" fmla="*/ 2755900 w 12192987"/>
              <a:gd name="connsiteY1" fmla="*/ 3444874 h 6861173"/>
              <a:gd name="connsiteX2" fmla="*/ 6921500 w 12192987"/>
              <a:gd name="connsiteY2" fmla="*/ 2771775 h 6861173"/>
              <a:gd name="connsiteX3" fmla="*/ 8305800 w 12192987"/>
              <a:gd name="connsiteY3" fmla="*/ 1539875 h 6861173"/>
              <a:gd name="connsiteX4" fmla="*/ 8420100 w 12192987"/>
              <a:gd name="connsiteY4" fmla="*/ 0 h 6861173"/>
              <a:gd name="connsiteX5" fmla="*/ 12189460 w 12192987"/>
              <a:gd name="connsiteY5" fmla="*/ 635 h 6861173"/>
              <a:gd name="connsiteX6" fmla="*/ 12192000 w 12192987"/>
              <a:gd name="connsiteY6" fmla="*/ 3448049 h 6861173"/>
              <a:gd name="connsiteX7" fmla="*/ 12192000 w 12192987"/>
              <a:gd name="connsiteY7" fmla="*/ 6861173 h 6861173"/>
              <a:gd name="connsiteX8" fmla="*/ 0 w 12192987"/>
              <a:gd name="connsiteY8" fmla="*/ 6861173 h 6861173"/>
              <a:gd name="connsiteX9" fmla="*/ 0 w 12192987"/>
              <a:gd name="connsiteY9" fmla="*/ 3448049 h 6861173"/>
              <a:gd name="connsiteX0" fmla="*/ 0 w 12220828"/>
              <a:gd name="connsiteY0" fmla="*/ 4315974 h 6861173"/>
              <a:gd name="connsiteX1" fmla="*/ 2783741 w 12220828"/>
              <a:gd name="connsiteY1" fmla="*/ 3444874 h 6861173"/>
              <a:gd name="connsiteX2" fmla="*/ 6949341 w 12220828"/>
              <a:gd name="connsiteY2" fmla="*/ 2771775 h 6861173"/>
              <a:gd name="connsiteX3" fmla="*/ 8333641 w 12220828"/>
              <a:gd name="connsiteY3" fmla="*/ 1539875 h 6861173"/>
              <a:gd name="connsiteX4" fmla="*/ 8447941 w 12220828"/>
              <a:gd name="connsiteY4" fmla="*/ 0 h 6861173"/>
              <a:gd name="connsiteX5" fmla="*/ 12217301 w 12220828"/>
              <a:gd name="connsiteY5" fmla="*/ 635 h 6861173"/>
              <a:gd name="connsiteX6" fmla="*/ 12219841 w 12220828"/>
              <a:gd name="connsiteY6" fmla="*/ 3448049 h 6861173"/>
              <a:gd name="connsiteX7" fmla="*/ 12219841 w 12220828"/>
              <a:gd name="connsiteY7" fmla="*/ 6861173 h 6861173"/>
              <a:gd name="connsiteX8" fmla="*/ 27841 w 12220828"/>
              <a:gd name="connsiteY8" fmla="*/ 6861173 h 6861173"/>
              <a:gd name="connsiteX9" fmla="*/ 0 w 12220828"/>
              <a:gd name="connsiteY9" fmla="*/ 4315974 h 6861173"/>
              <a:gd name="connsiteX0" fmla="*/ 0 w 12220828"/>
              <a:gd name="connsiteY0" fmla="*/ 4315974 h 6861173"/>
              <a:gd name="connsiteX1" fmla="*/ 2783741 w 12220828"/>
              <a:gd name="connsiteY1" fmla="*/ 3444874 h 6861173"/>
              <a:gd name="connsiteX2" fmla="*/ 4809168 w 12220828"/>
              <a:gd name="connsiteY2" fmla="*/ 3124529 h 6861173"/>
              <a:gd name="connsiteX3" fmla="*/ 6949341 w 12220828"/>
              <a:gd name="connsiteY3" fmla="*/ 2771775 h 6861173"/>
              <a:gd name="connsiteX4" fmla="*/ 8333641 w 12220828"/>
              <a:gd name="connsiteY4" fmla="*/ 1539875 h 6861173"/>
              <a:gd name="connsiteX5" fmla="*/ 8447941 w 12220828"/>
              <a:gd name="connsiteY5" fmla="*/ 0 h 6861173"/>
              <a:gd name="connsiteX6" fmla="*/ 12217301 w 12220828"/>
              <a:gd name="connsiteY6" fmla="*/ 635 h 6861173"/>
              <a:gd name="connsiteX7" fmla="*/ 12219841 w 12220828"/>
              <a:gd name="connsiteY7" fmla="*/ 3448049 h 6861173"/>
              <a:gd name="connsiteX8" fmla="*/ 12219841 w 12220828"/>
              <a:gd name="connsiteY8" fmla="*/ 6861173 h 6861173"/>
              <a:gd name="connsiteX9" fmla="*/ 27841 w 12220828"/>
              <a:gd name="connsiteY9" fmla="*/ 6861173 h 6861173"/>
              <a:gd name="connsiteX10" fmla="*/ 0 w 12220828"/>
              <a:gd name="connsiteY10" fmla="*/ 4315974 h 6861173"/>
              <a:gd name="connsiteX0" fmla="*/ 0 w 12220828"/>
              <a:gd name="connsiteY0" fmla="*/ 4315974 h 6861173"/>
              <a:gd name="connsiteX1" fmla="*/ 2783741 w 12220828"/>
              <a:gd name="connsiteY1" fmla="*/ 3444874 h 6861173"/>
              <a:gd name="connsiteX2" fmla="*/ 4837009 w 12220828"/>
              <a:gd name="connsiteY2" fmla="*/ 3764052 h 6861173"/>
              <a:gd name="connsiteX3" fmla="*/ 6949341 w 12220828"/>
              <a:gd name="connsiteY3" fmla="*/ 2771775 h 6861173"/>
              <a:gd name="connsiteX4" fmla="*/ 8333641 w 12220828"/>
              <a:gd name="connsiteY4" fmla="*/ 1539875 h 6861173"/>
              <a:gd name="connsiteX5" fmla="*/ 8447941 w 12220828"/>
              <a:gd name="connsiteY5" fmla="*/ 0 h 6861173"/>
              <a:gd name="connsiteX6" fmla="*/ 12217301 w 12220828"/>
              <a:gd name="connsiteY6" fmla="*/ 635 h 6861173"/>
              <a:gd name="connsiteX7" fmla="*/ 12219841 w 12220828"/>
              <a:gd name="connsiteY7" fmla="*/ 3448049 h 6861173"/>
              <a:gd name="connsiteX8" fmla="*/ 12219841 w 12220828"/>
              <a:gd name="connsiteY8" fmla="*/ 6861173 h 6861173"/>
              <a:gd name="connsiteX9" fmla="*/ 27841 w 12220828"/>
              <a:gd name="connsiteY9" fmla="*/ 6861173 h 6861173"/>
              <a:gd name="connsiteX10" fmla="*/ 0 w 12220828"/>
              <a:gd name="connsiteY10" fmla="*/ 4315974 h 6861173"/>
              <a:gd name="connsiteX0" fmla="*/ 0 w 12220828"/>
              <a:gd name="connsiteY0" fmla="*/ 4315974 h 6861173"/>
              <a:gd name="connsiteX1" fmla="*/ 2783741 w 12220828"/>
              <a:gd name="connsiteY1" fmla="*/ 3444874 h 6861173"/>
              <a:gd name="connsiteX2" fmla="*/ 4837009 w 12220828"/>
              <a:gd name="connsiteY2" fmla="*/ 3764052 h 6861173"/>
              <a:gd name="connsiteX3" fmla="*/ 6949341 w 12220828"/>
              <a:gd name="connsiteY3" fmla="*/ 2771775 h 6861173"/>
              <a:gd name="connsiteX4" fmla="*/ 8491405 w 12220828"/>
              <a:gd name="connsiteY4" fmla="*/ 3093003 h 6861173"/>
              <a:gd name="connsiteX5" fmla="*/ 8447941 w 12220828"/>
              <a:gd name="connsiteY5" fmla="*/ 0 h 6861173"/>
              <a:gd name="connsiteX6" fmla="*/ 12217301 w 12220828"/>
              <a:gd name="connsiteY6" fmla="*/ 635 h 6861173"/>
              <a:gd name="connsiteX7" fmla="*/ 12219841 w 12220828"/>
              <a:gd name="connsiteY7" fmla="*/ 3448049 h 6861173"/>
              <a:gd name="connsiteX8" fmla="*/ 12219841 w 12220828"/>
              <a:gd name="connsiteY8" fmla="*/ 6861173 h 6861173"/>
              <a:gd name="connsiteX9" fmla="*/ 27841 w 12220828"/>
              <a:gd name="connsiteY9" fmla="*/ 6861173 h 6861173"/>
              <a:gd name="connsiteX10" fmla="*/ 0 w 12220828"/>
              <a:gd name="connsiteY10" fmla="*/ 4315974 h 6861173"/>
              <a:gd name="connsiteX0" fmla="*/ 0 w 12220828"/>
              <a:gd name="connsiteY0" fmla="*/ 4315339 h 6860538"/>
              <a:gd name="connsiteX1" fmla="*/ 2783741 w 12220828"/>
              <a:gd name="connsiteY1" fmla="*/ 3444239 h 6860538"/>
              <a:gd name="connsiteX2" fmla="*/ 4837009 w 12220828"/>
              <a:gd name="connsiteY2" fmla="*/ 3763417 h 6860538"/>
              <a:gd name="connsiteX3" fmla="*/ 6949341 w 12220828"/>
              <a:gd name="connsiteY3" fmla="*/ 2771140 h 6860538"/>
              <a:gd name="connsiteX4" fmla="*/ 8491405 w 12220828"/>
              <a:gd name="connsiteY4" fmla="*/ 3092368 h 6860538"/>
              <a:gd name="connsiteX5" fmla="*/ 9849253 w 12220828"/>
              <a:gd name="connsiteY5" fmla="*/ 35909 h 6860538"/>
              <a:gd name="connsiteX6" fmla="*/ 12217301 w 12220828"/>
              <a:gd name="connsiteY6" fmla="*/ 0 h 6860538"/>
              <a:gd name="connsiteX7" fmla="*/ 12219841 w 12220828"/>
              <a:gd name="connsiteY7" fmla="*/ 3447414 h 6860538"/>
              <a:gd name="connsiteX8" fmla="*/ 12219841 w 12220828"/>
              <a:gd name="connsiteY8" fmla="*/ 6860538 h 6860538"/>
              <a:gd name="connsiteX9" fmla="*/ 27841 w 12220828"/>
              <a:gd name="connsiteY9" fmla="*/ 6860538 h 6860538"/>
              <a:gd name="connsiteX10" fmla="*/ 0 w 12220828"/>
              <a:gd name="connsiteY10" fmla="*/ 4315339 h 6860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220828" h="6860538">
                <a:moveTo>
                  <a:pt x="0" y="4315339"/>
                </a:moveTo>
                <a:lnTo>
                  <a:pt x="2783741" y="3444239"/>
                </a:lnTo>
                <a:lnTo>
                  <a:pt x="4837009" y="3763417"/>
                </a:lnTo>
                <a:lnTo>
                  <a:pt x="6949341" y="2771140"/>
                </a:lnTo>
                <a:lnTo>
                  <a:pt x="8491405" y="3092368"/>
                </a:lnTo>
                <a:lnTo>
                  <a:pt x="9849253" y="35909"/>
                </a:lnTo>
                <a:lnTo>
                  <a:pt x="12217301" y="0"/>
                </a:lnTo>
                <a:cubicBezTo>
                  <a:pt x="12213068" y="1169458"/>
                  <a:pt x="12224074" y="2277956"/>
                  <a:pt x="12219841" y="3447414"/>
                </a:cubicBezTo>
                <a:lnTo>
                  <a:pt x="12219841" y="6860538"/>
                </a:lnTo>
                <a:lnTo>
                  <a:pt x="27841" y="6860538"/>
                </a:lnTo>
                <a:lnTo>
                  <a:pt x="0" y="4315339"/>
                </a:lnTo>
                <a:close/>
              </a:path>
            </a:pathLst>
          </a:custGeom>
          <a:solidFill>
            <a:srgbClr val="00ABB4"/>
          </a:solidFill>
          <a:ln w="76200">
            <a:solidFill>
              <a:srgbClr val="00707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69276" y="5253659"/>
            <a:ext cx="15034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altLang="zh-CN" dirty="0" smtClean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Fundamental Selection &amp; Back Test</a:t>
            </a:r>
            <a:endParaRPr lang="en-US" altLang="zh-CN" dirty="0">
              <a:solidFill>
                <a:schemeClr val="bg1"/>
              </a:solidFill>
              <a:ea typeface="Roboto Cn" pitchFamily="2" charset="0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08988" y="3686367"/>
            <a:ext cx="7489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u="sng" dirty="0">
                <a:solidFill>
                  <a:schemeClr val="bg1"/>
                </a:solidFill>
                <a:latin typeface="汉仪细等线简" panose="02010609000101010101" pitchFamily="49" charset="-122"/>
                <a:ea typeface="汉仪细等线简" panose="02010609000101010101" pitchFamily="49" charset="-122"/>
                <a:cs typeface="Meiryo" panose="020B0604030504040204" pitchFamily="34" charset="-128"/>
              </a:rPr>
              <a:t>1</a:t>
            </a:r>
            <a:endParaRPr lang="zh-CN" altLang="en-US" sz="8800" u="sng" dirty="0">
              <a:solidFill>
                <a:schemeClr val="bg1"/>
              </a:solidFill>
              <a:latin typeface="汉仪细等线简" panose="02010609000101010101" pitchFamily="49" charset="-122"/>
              <a:ea typeface="汉仪细等线简" panose="02010609000101010101" pitchFamily="49" charset="-122"/>
              <a:cs typeface="Meiryo" panose="020B0604030504040204" pitchFamily="34" charset="-12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666319" y="3686367"/>
            <a:ext cx="76174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8800">
                <a:solidFill>
                  <a:schemeClr val="bg1"/>
                </a:solidFill>
                <a:latin typeface="汉仪细等线简" panose="02010609000101010101" pitchFamily="49" charset="-122"/>
                <a:ea typeface="汉仪细等线简" panose="02010609000101010101" pitchFamily="49" charset="-122"/>
                <a:cs typeface="Meiryo" panose="020B0604030504040204" pitchFamily="34" charset="-128"/>
              </a:defRPr>
            </a:lvl1pPr>
          </a:lstStyle>
          <a:p>
            <a:r>
              <a:rPr lang="en-US" altLang="zh-CN" u="sng" dirty="0"/>
              <a:t>2</a:t>
            </a:r>
            <a:endParaRPr lang="zh-CN" altLang="en-US" u="sng" dirty="0"/>
          </a:p>
        </p:txBody>
      </p:sp>
      <p:sp>
        <p:nvSpPr>
          <p:cNvPr id="12" name="文本框 11"/>
          <p:cNvSpPr txBox="1"/>
          <p:nvPr/>
        </p:nvSpPr>
        <p:spPr>
          <a:xfrm>
            <a:off x="4451470" y="3686367"/>
            <a:ext cx="86433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8800">
                <a:solidFill>
                  <a:schemeClr val="bg1"/>
                </a:solidFill>
                <a:latin typeface="汉仪细等线简" panose="02010609000101010101" pitchFamily="49" charset="-122"/>
                <a:ea typeface="汉仪细等线简" panose="02010609000101010101" pitchFamily="49" charset="-122"/>
                <a:cs typeface="Meiryo" panose="020B0604030504040204" pitchFamily="34" charset="-128"/>
              </a:defRPr>
            </a:lvl1pPr>
          </a:lstStyle>
          <a:p>
            <a:r>
              <a:rPr lang="en-US" altLang="zh-CN" u="sng" dirty="0"/>
              <a:t>3</a:t>
            </a:r>
            <a:endParaRPr lang="zh-CN" altLang="en-US" u="sng" dirty="0"/>
          </a:p>
        </p:txBody>
      </p:sp>
      <p:sp>
        <p:nvSpPr>
          <p:cNvPr id="14" name="文本框 13"/>
          <p:cNvSpPr txBox="1"/>
          <p:nvPr/>
        </p:nvSpPr>
        <p:spPr>
          <a:xfrm>
            <a:off x="6305064" y="3686367"/>
            <a:ext cx="86433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8800">
                <a:solidFill>
                  <a:schemeClr val="bg1"/>
                </a:solidFill>
                <a:latin typeface="汉仪细等线简" panose="02010609000101010101" pitchFamily="49" charset="-122"/>
                <a:ea typeface="汉仪细等线简" panose="02010609000101010101" pitchFamily="49" charset="-122"/>
                <a:cs typeface="Meiryo" panose="020B0604030504040204" pitchFamily="34" charset="-128"/>
              </a:defRPr>
            </a:lvl1pPr>
          </a:lstStyle>
          <a:p>
            <a:r>
              <a:rPr lang="en-US" altLang="zh-CN" u="sng" dirty="0"/>
              <a:t>4</a:t>
            </a:r>
            <a:endParaRPr lang="zh-CN" altLang="en-US" u="sng" dirty="0"/>
          </a:p>
        </p:txBody>
      </p:sp>
      <p:sp>
        <p:nvSpPr>
          <p:cNvPr id="25" name="矩形 24"/>
          <p:cNvSpPr/>
          <p:nvPr/>
        </p:nvSpPr>
        <p:spPr>
          <a:xfrm>
            <a:off x="3434024" y="307400"/>
            <a:ext cx="2628985" cy="833713"/>
          </a:xfrm>
          <a:prstGeom prst="rect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159511" y="207459"/>
            <a:ext cx="58737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Modern</a:t>
            </a:r>
            <a:r>
              <a:rPr lang="zh-CN" altLang="en-US" sz="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Quant</a:t>
            </a:r>
            <a:endParaRPr lang="zh-CN" altLang="en-US" sz="6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960495" y="1350585"/>
            <a:ext cx="2823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Concept Introduction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1306303" y="1275144"/>
            <a:ext cx="357733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等腰三角形 2"/>
          <p:cNvSpPr/>
          <p:nvPr/>
        </p:nvSpPr>
        <p:spPr>
          <a:xfrm rot="1394734">
            <a:off x="9481245" y="-85778"/>
            <a:ext cx="678599" cy="585000"/>
          </a:xfrm>
          <a:prstGeom prst="triangle">
            <a:avLst/>
          </a:prstGeom>
          <a:solidFill>
            <a:srgbClr val="0070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2329962" y="5253659"/>
            <a:ext cx="1362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Engine Back Test</a:t>
            </a:r>
            <a:endParaRPr lang="en-US" altLang="zh-CN" dirty="0">
              <a:solidFill>
                <a:schemeClr val="bg1"/>
              </a:solidFill>
              <a:ea typeface="Roboto Cn" pitchFamily="2" charset="0"/>
              <a:cs typeface="Arial" panose="020B06040202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026816" y="5253659"/>
            <a:ext cx="1713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TA Examples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6172199" y="5253659"/>
            <a:ext cx="1160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ea typeface="Roboto Cn" pitchFamily="2" charset="0"/>
                <a:cs typeface="Arial" panose="020B0604020202020204" pitchFamily="34" charset="0"/>
              </a:rPr>
              <a:t>Engine Back Test</a:t>
            </a:r>
            <a:endParaRPr lang="en-US" altLang="zh-CN" dirty="0">
              <a:solidFill>
                <a:schemeClr val="bg1"/>
              </a:solidFill>
              <a:ea typeface="Roboto Cn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115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 advClick="0" advTm="3000">
        <p14:honeycomb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156200" y="1562100"/>
            <a:ext cx="6426200" cy="4882662"/>
          </a:xfrm>
          <a:prstGeom prst="rect">
            <a:avLst/>
          </a:prstGeom>
          <a:solidFill>
            <a:schemeClr val="bg1"/>
          </a:solidFill>
          <a:ln w="12700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5445728" y="1707631"/>
            <a:ext cx="1704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96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9"/>
          <p:cNvSpPr txBox="1"/>
          <p:nvPr/>
        </p:nvSpPr>
        <p:spPr>
          <a:xfrm>
            <a:off x="5365867" y="3422822"/>
            <a:ext cx="5628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sz="2400" b="1" dirty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Fundamental Selection &amp; Back </a:t>
            </a:r>
            <a:r>
              <a:rPr lang="en-GB" altLang="zh-CN" sz="2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Test</a:t>
            </a:r>
            <a:endParaRPr lang="en-US" altLang="zh-CN" sz="24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10"/>
          <p:cNvSpPr txBox="1"/>
          <p:nvPr/>
        </p:nvSpPr>
        <p:spPr>
          <a:xfrm>
            <a:off x="5445728" y="3003482"/>
            <a:ext cx="1478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One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11"/>
          <p:cNvSpPr txBox="1"/>
          <p:nvPr/>
        </p:nvSpPr>
        <p:spPr>
          <a:xfrm>
            <a:off x="5445728" y="4263980"/>
            <a:ext cx="51138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Value Investment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Back Test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Empty Strategy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Hedge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Mom Investment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2/8 T</a:t>
            </a: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ransform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</p:txBody>
      </p:sp>
      <p:sp>
        <p:nvSpPr>
          <p:cNvPr id="9" name="AutoShape 2" descr="http://mmbiz.qpic.cn/mmbiz_png/mBYUMM0wrQkaXE4vKHiaCibI3JnCiaRFqtOLd0qnialE2FqoIszRweRHKicmBIA4T0KN1V5UeAhXRG6RyTCxczibmAgQ/640?wx_fmt=png&amp;tp=webp&amp;wxfrom=5&amp;wx_lazy=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101"/>
          <a:stretch/>
        </p:blipFill>
        <p:spPr bwMode="auto">
          <a:xfrm>
            <a:off x="1185495" y="1801375"/>
            <a:ext cx="2857500" cy="355917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78081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8501045"/>
              </p:ext>
            </p:extLst>
          </p:nvPr>
        </p:nvGraphicFramePr>
        <p:xfrm>
          <a:off x="849086" y="817073"/>
          <a:ext cx="3585667" cy="9325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" name="包装程序外壳对象" showAsIcon="1" r:id="rId3" imgW="2124360" imgH="552600" progId="Package">
                  <p:embed/>
                </p:oleObj>
              </mc:Choice>
              <mc:Fallback>
                <p:oleObj name="包装程序外壳对象" showAsIcon="1" r:id="rId3" imgW="212436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9086" y="817073"/>
                        <a:ext cx="3585667" cy="9325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4842193"/>
              </p:ext>
            </p:extLst>
          </p:nvPr>
        </p:nvGraphicFramePr>
        <p:xfrm>
          <a:off x="1133719" y="2321536"/>
          <a:ext cx="2917864" cy="7733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6" name="包装程序外壳对象" showAsIcon="1" r:id="rId5" imgW="2085120" imgH="552600" progId="Package">
                  <p:embed/>
                </p:oleObj>
              </mc:Choice>
              <mc:Fallback>
                <p:oleObj name="包装程序外壳对象" showAsIcon="1" r:id="rId5" imgW="208512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33719" y="2321536"/>
                        <a:ext cx="2917864" cy="7733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4783017"/>
              </p:ext>
            </p:extLst>
          </p:nvPr>
        </p:nvGraphicFramePr>
        <p:xfrm>
          <a:off x="1133963" y="3542810"/>
          <a:ext cx="3038234" cy="8709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" name="包装程序外壳对象" showAsIcon="1" r:id="rId7" imgW="1926720" imgH="552600" progId="Package">
                  <p:embed/>
                </p:oleObj>
              </mc:Choice>
              <mc:Fallback>
                <p:oleObj name="包装程序外壳对象" showAsIcon="1" r:id="rId7" imgW="192672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133963" y="3542810"/>
                        <a:ext cx="3038234" cy="8709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4542703"/>
              </p:ext>
            </p:extLst>
          </p:nvPr>
        </p:nvGraphicFramePr>
        <p:xfrm>
          <a:off x="1262936" y="5069880"/>
          <a:ext cx="2685408" cy="7820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8" name="包装程序外壳对象" showAsIcon="1" r:id="rId9" imgW="1897200" imgH="552600" progId="Package">
                  <p:embed/>
                </p:oleObj>
              </mc:Choice>
              <mc:Fallback>
                <p:oleObj name="包装程序外壳对象" showAsIcon="1" r:id="rId9" imgW="189720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262936" y="5069880"/>
                        <a:ext cx="2685408" cy="7820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6937116"/>
              </p:ext>
            </p:extLst>
          </p:nvPr>
        </p:nvGraphicFramePr>
        <p:xfrm>
          <a:off x="6629766" y="800588"/>
          <a:ext cx="2347179" cy="9724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9" name="包装程序外壳对象" showAsIcon="1" r:id="rId11" imgW="1333800" imgH="552600" progId="Package">
                  <p:embed/>
                </p:oleObj>
              </mc:Choice>
              <mc:Fallback>
                <p:oleObj name="包装程序外壳对象" showAsIcon="1" r:id="rId11" imgW="133380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629766" y="800588"/>
                        <a:ext cx="2347179" cy="9724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785887"/>
              </p:ext>
            </p:extLst>
          </p:nvPr>
        </p:nvGraphicFramePr>
        <p:xfrm>
          <a:off x="6357570" y="2259866"/>
          <a:ext cx="3016169" cy="835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0" name="包装程序外壳对象" showAsIcon="1" r:id="rId13" imgW="1995840" imgH="552600" progId="Package">
                  <p:embed/>
                </p:oleObj>
              </mc:Choice>
              <mc:Fallback>
                <p:oleObj name="包装程序外壳对象" showAsIcon="1" r:id="rId13" imgW="199584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357570" y="2259866"/>
                        <a:ext cx="3016169" cy="835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0783700"/>
              </p:ext>
            </p:extLst>
          </p:nvPr>
        </p:nvGraphicFramePr>
        <p:xfrm>
          <a:off x="6743579" y="3700829"/>
          <a:ext cx="1855299" cy="934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1" name="包装程序外壳对象" showAsIcon="1" r:id="rId15" imgW="1096920" imgH="552600" progId="Package">
                  <p:embed/>
                </p:oleObj>
              </mc:Choice>
              <mc:Fallback>
                <p:oleObj name="包装程序外壳对象" showAsIcon="1" r:id="rId15" imgW="109692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743579" y="3700829"/>
                        <a:ext cx="1855299" cy="934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96235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156200" y="1562099"/>
            <a:ext cx="6426200" cy="4970585"/>
          </a:xfrm>
          <a:prstGeom prst="rect">
            <a:avLst/>
          </a:prstGeom>
          <a:solidFill>
            <a:schemeClr val="bg1"/>
          </a:solidFill>
          <a:ln w="12700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8"/>
          <p:cNvSpPr txBox="1"/>
          <p:nvPr/>
        </p:nvSpPr>
        <p:spPr>
          <a:xfrm>
            <a:off x="5445728" y="1707631"/>
            <a:ext cx="1704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 smtClean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96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9"/>
          <p:cNvSpPr txBox="1"/>
          <p:nvPr/>
        </p:nvSpPr>
        <p:spPr>
          <a:xfrm>
            <a:off x="5445728" y="3422821"/>
            <a:ext cx="40632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Engine Back Test</a:t>
            </a:r>
            <a:endParaRPr lang="en-US" altLang="zh-CN" sz="36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10"/>
          <p:cNvSpPr txBox="1"/>
          <p:nvPr/>
        </p:nvSpPr>
        <p:spPr>
          <a:xfrm>
            <a:off x="5445728" y="3003482"/>
            <a:ext cx="1692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Three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11"/>
          <p:cNvSpPr txBox="1"/>
          <p:nvPr/>
        </p:nvSpPr>
        <p:spPr>
          <a:xfrm>
            <a:off x="5445727" y="4048823"/>
            <a:ext cx="579084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Install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dirty="0" err="1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Config</a:t>
            </a:r>
            <a:endParaRPr lang="en-US" altLang="zh-CN" dirty="0" smtClean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init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/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handle_bar</a:t>
            </a:r>
            <a:endParaRPr lang="en-US" altLang="zh-CN" dirty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history_bars</a:t>
            </a:r>
            <a:endParaRPr lang="en-US" altLang="zh-CN" dirty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Order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Scheduler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Completed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Strategy</a:t>
            </a:r>
            <a:endParaRPr lang="en-US" altLang="zh-CN" dirty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Link: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  <a:hlinkClick r:id="rId2"/>
              </a:rPr>
              <a:t>http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  <a:hlinkClick r:id="rId2"/>
              </a:rPr>
              <a:t>://act.fxdayu.com/academy/tutorials.html#</a:t>
            </a:r>
            <a:endParaRPr lang="en-US" altLang="zh-CN" dirty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</p:txBody>
      </p:sp>
      <p:sp>
        <p:nvSpPr>
          <p:cNvPr id="10" name="AutoShape 4" descr="http://mmbiz.qpic.cn/mmbiz_png/fCd9kWibFXzK8W5rs88oZqp1Nesuc7Jqf6FQBrUpc8LibuO4CUM8K3qTh73hb5f7ywiavKWffibCVYLkfaEPtY9pyA/640?wx_fmt=png&amp;tp=webp&amp;wxfrom=5&amp;wx_lazy=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56"/>
          <a:stretch/>
        </p:blipFill>
        <p:spPr bwMode="auto">
          <a:xfrm>
            <a:off x="449562" y="2699460"/>
            <a:ext cx="4215543" cy="26270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77072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5156199" y="1562099"/>
            <a:ext cx="6827715" cy="5164016"/>
          </a:xfrm>
          <a:prstGeom prst="rect">
            <a:avLst/>
          </a:prstGeom>
          <a:solidFill>
            <a:schemeClr val="bg1"/>
          </a:solidFill>
          <a:ln w="12700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445728" y="1707631"/>
            <a:ext cx="1704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 smtClean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96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445728" y="3422822"/>
            <a:ext cx="62478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 Example For Ideas</a:t>
            </a:r>
            <a:endParaRPr lang="zh-CN" altLang="en-US" sz="44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445728" y="3003482"/>
            <a:ext cx="14612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445728" y="4192263"/>
            <a:ext cx="33396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What is TA</a:t>
            </a: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?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Moving average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Channel Band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Candle Chart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Momentum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Volume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Relative Strength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Market Breadth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Pattern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</p:txBody>
      </p:sp>
      <p:pic>
        <p:nvPicPr>
          <p:cNvPr id="8" name="Picture 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82" b="76144"/>
          <a:stretch/>
        </p:blipFill>
        <p:spPr bwMode="auto">
          <a:xfrm>
            <a:off x="491679" y="3241763"/>
            <a:ext cx="4070368" cy="15215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7229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 advClick="0" advTm="3000">
        <p14:honeycomb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0277610"/>
              </p:ext>
            </p:extLst>
          </p:nvPr>
        </p:nvGraphicFramePr>
        <p:xfrm>
          <a:off x="1960074" y="396020"/>
          <a:ext cx="3039185" cy="9940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" name="包装程序外壳对象" showAsIcon="1" r:id="rId3" imgW="1689840" imgH="552600" progId="Package">
                  <p:embed/>
                </p:oleObj>
              </mc:Choice>
              <mc:Fallback>
                <p:oleObj name="包装程序外壳对象" showAsIcon="1" r:id="rId3" imgW="168984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60074" y="396020"/>
                        <a:ext cx="3039185" cy="9940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5710321"/>
              </p:ext>
            </p:extLst>
          </p:nvPr>
        </p:nvGraphicFramePr>
        <p:xfrm>
          <a:off x="1952015" y="1705585"/>
          <a:ext cx="2987770" cy="9940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1" name="包装程序外壳对象" showAsIcon="1" r:id="rId5" imgW="1659960" imgH="552600" progId="Package">
                  <p:embed/>
                </p:oleObj>
              </mc:Choice>
              <mc:Fallback>
                <p:oleObj name="包装程序外壳对象" showAsIcon="1" r:id="rId5" imgW="165996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52015" y="1705585"/>
                        <a:ext cx="2987770" cy="9940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2671839"/>
              </p:ext>
            </p:extLst>
          </p:nvPr>
        </p:nvGraphicFramePr>
        <p:xfrm>
          <a:off x="2374655" y="2989995"/>
          <a:ext cx="2079442" cy="9940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2" name="包装程序外壳对象" showAsIcon="1" r:id="rId7" imgW="1155960" imgH="552600" progId="Package">
                  <p:embed/>
                </p:oleObj>
              </mc:Choice>
              <mc:Fallback>
                <p:oleObj name="包装程序外壳对象" showAsIcon="1" r:id="rId7" imgW="115596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74655" y="2989995"/>
                        <a:ext cx="2079442" cy="9940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1483352"/>
              </p:ext>
            </p:extLst>
          </p:nvPr>
        </p:nvGraphicFramePr>
        <p:xfrm>
          <a:off x="2295280" y="4202723"/>
          <a:ext cx="2079442" cy="9940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3" name="包装程序外壳对象" showAsIcon="1" r:id="rId9" imgW="1155960" imgH="552600" progId="Package">
                  <p:embed/>
                </p:oleObj>
              </mc:Choice>
              <mc:Fallback>
                <p:oleObj name="包装程序外壳对象" showAsIcon="1" r:id="rId9" imgW="115596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295280" y="4202723"/>
                        <a:ext cx="2079442" cy="9940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4845899"/>
              </p:ext>
            </p:extLst>
          </p:nvPr>
        </p:nvGraphicFramePr>
        <p:xfrm>
          <a:off x="2277207" y="5574566"/>
          <a:ext cx="2239399" cy="9940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4" name="包装程序外壳对象" showAsIcon="1" r:id="rId11" imgW="1244880" imgH="552600" progId="Package">
                  <p:embed/>
                </p:oleObj>
              </mc:Choice>
              <mc:Fallback>
                <p:oleObj name="包装程序外壳对象" showAsIcon="1" r:id="rId11" imgW="124488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277207" y="5574566"/>
                        <a:ext cx="2239399" cy="9940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1680838"/>
              </p:ext>
            </p:extLst>
          </p:nvPr>
        </p:nvGraphicFramePr>
        <p:xfrm>
          <a:off x="7491168" y="396265"/>
          <a:ext cx="1973755" cy="9940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5" name="包装程序外壳对象" showAsIcon="1" r:id="rId13" imgW="1096920" imgH="552600" progId="Package">
                  <p:embed/>
                </p:oleObj>
              </mc:Choice>
              <mc:Fallback>
                <p:oleObj name="包装程序外壳对象" showAsIcon="1" r:id="rId13" imgW="109692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491168" y="396265"/>
                        <a:ext cx="1973755" cy="9940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2988968"/>
              </p:ext>
            </p:extLst>
          </p:nvPr>
        </p:nvGraphicFramePr>
        <p:xfrm>
          <a:off x="7314833" y="1626210"/>
          <a:ext cx="2239399" cy="9940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6" name="包装程序外壳对象" showAsIcon="1" r:id="rId15" imgW="1244880" imgH="552600" progId="Package">
                  <p:embed/>
                </p:oleObj>
              </mc:Choice>
              <mc:Fallback>
                <p:oleObj name="包装程序外壳对象" showAsIcon="1" r:id="rId15" imgW="124488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314833" y="1626210"/>
                        <a:ext cx="2239399" cy="9940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986574"/>
              </p:ext>
            </p:extLst>
          </p:nvPr>
        </p:nvGraphicFramePr>
        <p:xfrm>
          <a:off x="7157306" y="2822330"/>
          <a:ext cx="2507899" cy="9940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7" name="包装程序外壳对象" showAsIcon="1" r:id="rId17" imgW="1393200" imgH="552600" progId="Package">
                  <p:embed/>
                </p:oleObj>
              </mc:Choice>
              <mc:Fallback>
                <p:oleObj name="包装程序外壳对象" showAsIcon="1" r:id="rId17" imgW="139320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157306" y="2822330"/>
                        <a:ext cx="2507899" cy="9940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2406885"/>
              </p:ext>
            </p:extLst>
          </p:nvPr>
        </p:nvGraphicFramePr>
        <p:xfrm>
          <a:off x="7034578" y="4115410"/>
          <a:ext cx="2773542" cy="9940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8" name="包装程序外壳对象" showAsIcon="1" r:id="rId19" imgW="1541520" imgH="552600" progId="Package">
                  <p:embed/>
                </p:oleObj>
              </mc:Choice>
              <mc:Fallback>
                <p:oleObj name="包装程序外壳对象" showAsIcon="1" r:id="rId19" imgW="154152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7034578" y="4115410"/>
                        <a:ext cx="2773542" cy="9940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5222096"/>
              </p:ext>
            </p:extLst>
          </p:nvPr>
        </p:nvGraphicFramePr>
        <p:xfrm>
          <a:off x="7402635" y="5573834"/>
          <a:ext cx="2133714" cy="9940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9" name="包装程序外壳对象" showAsIcon="1" r:id="rId21" imgW="1185840" imgH="552600" progId="Package">
                  <p:embed/>
                </p:oleObj>
              </mc:Choice>
              <mc:Fallback>
                <p:oleObj name="包装程序外壳对象" showAsIcon="1" r:id="rId21" imgW="118584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7402635" y="5573834"/>
                        <a:ext cx="2133714" cy="9940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6163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5156200" y="1562100"/>
            <a:ext cx="6426200" cy="4733192"/>
          </a:xfrm>
          <a:prstGeom prst="rect">
            <a:avLst/>
          </a:prstGeom>
          <a:solidFill>
            <a:schemeClr val="bg1"/>
          </a:solidFill>
          <a:ln w="12700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445728" y="1707631"/>
            <a:ext cx="1704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 smtClean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96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445728" y="3422822"/>
            <a:ext cx="40632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Engine Back Test</a:t>
            </a:r>
            <a:endParaRPr lang="zh-CN" altLang="en-US" sz="36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445728" y="3003482"/>
            <a:ext cx="15301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Four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445728" y="4012963"/>
            <a:ext cx="33396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MA Pair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Second Break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Bollinger Band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Momentum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Volume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Position</a:t>
            </a:r>
          </a:p>
        </p:txBody>
      </p:sp>
      <p:pic>
        <p:nvPicPr>
          <p:cNvPr id="8" name="Picture 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6" t="4149" r="81717" b="77516"/>
          <a:stretch/>
        </p:blipFill>
        <p:spPr bwMode="auto">
          <a:xfrm>
            <a:off x="887507" y="3422822"/>
            <a:ext cx="3173207" cy="15503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74375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 advClick="0" advTm="3000">
        <p14:honeycomb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7109893"/>
              </p:ext>
            </p:extLst>
          </p:nvPr>
        </p:nvGraphicFramePr>
        <p:xfrm>
          <a:off x="1380514" y="290633"/>
          <a:ext cx="2439887" cy="9402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4" name="包装程序外壳对象" showAsIcon="1" r:id="rId3" imgW="1432800" imgH="552600" progId="Package">
                  <p:embed/>
                </p:oleObj>
              </mc:Choice>
              <mc:Fallback>
                <p:oleObj name="包装程序外壳对象" showAsIcon="1" r:id="rId3" imgW="143280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80514" y="290633"/>
                        <a:ext cx="2439887" cy="9402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5536053"/>
              </p:ext>
            </p:extLst>
          </p:nvPr>
        </p:nvGraphicFramePr>
        <p:xfrm>
          <a:off x="1485900" y="1494081"/>
          <a:ext cx="2304790" cy="9402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5" name="包装程序外壳对象" showAsIcon="1" r:id="rId5" imgW="1353600" imgH="552600" progId="Package">
                  <p:embed/>
                </p:oleObj>
              </mc:Choice>
              <mc:Fallback>
                <p:oleObj name="包装程序外壳对象" showAsIcon="1" r:id="rId5" imgW="135360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85900" y="1494081"/>
                        <a:ext cx="2304790" cy="9402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4520739"/>
              </p:ext>
            </p:extLst>
          </p:nvPr>
        </p:nvGraphicFramePr>
        <p:xfrm>
          <a:off x="702653" y="2840524"/>
          <a:ext cx="3885447" cy="9402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6" name="包装程序外壳对象" showAsIcon="1" r:id="rId7" imgW="2282400" imgH="552600" progId="Package">
                  <p:embed/>
                </p:oleObj>
              </mc:Choice>
              <mc:Fallback>
                <p:oleObj name="包装程序外壳对象" showAsIcon="1" r:id="rId7" imgW="228240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02653" y="2840524"/>
                        <a:ext cx="3885447" cy="9402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0544832"/>
              </p:ext>
            </p:extLst>
          </p:nvPr>
        </p:nvGraphicFramePr>
        <p:xfrm>
          <a:off x="1327027" y="4167796"/>
          <a:ext cx="2572285" cy="9402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7" name="包装程序外壳对象" showAsIcon="1" r:id="rId9" imgW="1512000" imgH="552600" progId="Package">
                  <p:embed/>
                </p:oleObj>
              </mc:Choice>
              <mc:Fallback>
                <p:oleObj name="包装程序外壳对象" showAsIcon="1" r:id="rId9" imgW="151200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327027" y="4167796"/>
                        <a:ext cx="2572285" cy="9402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5127705"/>
              </p:ext>
            </p:extLst>
          </p:nvPr>
        </p:nvGraphicFramePr>
        <p:xfrm>
          <a:off x="1327027" y="5513142"/>
          <a:ext cx="2439887" cy="9402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8" name="包装程序外壳对象" showAsIcon="1" r:id="rId11" imgW="1432800" imgH="552600" progId="Package">
                  <p:embed/>
                </p:oleObj>
              </mc:Choice>
              <mc:Fallback>
                <p:oleObj name="包装程序外壳对象" showAsIcon="1" r:id="rId11" imgW="143280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327027" y="5513142"/>
                        <a:ext cx="2439887" cy="9402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4636828"/>
              </p:ext>
            </p:extLst>
          </p:nvPr>
        </p:nvGraphicFramePr>
        <p:xfrm>
          <a:off x="6618224" y="228600"/>
          <a:ext cx="2806275" cy="8861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9" name="包装程序外壳对象" showAsIcon="1" r:id="rId13" imgW="1748880" imgH="552600" progId="Package">
                  <p:embed/>
                </p:oleObj>
              </mc:Choice>
              <mc:Fallback>
                <p:oleObj name="包装程序外壳对象" showAsIcon="1" r:id="rId13" imgW="174888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618224" y="228600"/>
                        <a:ext cx="2806275" cy="8861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9601081"/>
              </p:ext>
            </p:extLst>
          </p:nvPr>
        </p:nvGraphicFramePr>
        <p:xfrm>
          <a:off x="6420166" y="1353771"/>
          <a:ext cx="2773169" cy="8861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0" name="包装程序外壳对象" showAsIcon="1" r:id="rId15" imgW="1729080" imgH="552600" progId="Package">
                  <p:embed/>
                </p:oleObj>
              </mc:Choice>
              <mc:Fallback>
                <p:oleObj name="包装程序外壳对象" showAsIcon="1" r:id="rId15" imgW="172908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420166" y="1353771"/>
                        <a:ext cx="2773169" cy="8861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5455172"/>
              </p:ext>
            </p:extLst>
          </p:nvPr>
        </p:nvGraphicFramePr>
        <p:xfrm>
          <a:off x="7056511" y="2761273"/>
          <a:ext cx="1504998" cy="8861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1" name="包装程序外壳对象" showAsIcon="1" r:id="rId17" imgW="938880" imgH="552600" progId="Package">
                  <p:embed/>
                </p:oleObj>
              </mc:Choice>
              <mc:Fallback>
                <p:oleObj name="包装程序外壳对象" showAsIcon="1" r:id="rId17" imgW="93888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056511" y="2761273"/>
                        <a:ext cx="1504998" cy="8861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4924112"/>
              </p:ext>
            </p:extLst>
          </p:nvPr>
        </p:nvGraphicFramePr>
        <p:xfrm>
          <a:off x="6249252" y="4070838"/>
          <a:ext cx="3249371" cy="8861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2" name="包装程序外壳对象" showAsIcon="1" r:id="rId19" imgW="2025720" imgH="552600" progId="Package">
                  <p:embed/>
                </p:oleObj>
              </mc:Choice>
              <mc:Fallback>
                <p:oleObj name="包装程序外壳对象" showAsIcon="1" r:id="rId19" imgW="202572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6249252" y="4070838"/>
                        <a:ext cx="3249371" cy="8861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8142811"/>
              </p:ext>
            </p:extLst>
          </p:nvPr>
        </p:nvGraphicFramePr>
        <p:xfrm>
          <a:off x="6141720" y="5399087"/>
          <a:ext cx="3534582" cy="8861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3" name="包装程序外壳对象" showAsIcon="1" r:id="rId21" imgW="2203560" imgH="552600" progId="Package">
                  <p:embed/>
                </p:oleObj>
              </mc:Choice>
              <mc:Fallback>
                <p:oleObj name="包装程序外壳对象" showAsIcon="1" r:id="rId21" imgW="2203560" imgH="552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141720" y="5399087"/>
                        <a:ext cx="3534582" cy="8861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491695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1248</TotalTime>
  <Words>113</Words>
  <Application>Microsoft Office PowerPoint</Application>
  <PresentationFormat>自定义</PresentationFormat>
  <Paragraphs>60</Paragraphs>
  <Slides>10</Slides>
  <Notes>5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13" baseType="lpstr">
      <vt:lpstr>Office 主题​​</vt:lpstr>
      <vt:lpstr>包装程序外壳对象</vt:lpstr>
      <vt:lpstr>程序包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Channel Chan</cp:lastModifiedBy>
  <cp:revision>182</cp:revision>
  <dcterms:created xsi:type="dcterms:W3CDTF">2016-03-06T12:02:16Z</dcterms:created>
  <dcterms:modified xsi:type="dcterms:W3CDTF">2017-07-10T10:04:48Z</dcterms:modified>
</cp:coreProperties>
</file>

<file path=docProps/thumbnail.jpeg>
</file>